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15"/>
  </p:normalViewPr>
  <p:slideViewPr>
    <p:cSldViewPr snapToGrid="0" snapToObjects="1">
      <p:cViewPr varScale="1">
        <p:scale>
          <a:sx n="124" d="100"/>
          <a:sy n="124" d="100"/>
        </p:scale>
        <p:origin x="53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9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61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61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7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1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52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29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44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7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8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8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29894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/>
              <a:t>本発表の内容に関する</a:t>
            </a:r>
            <a:br>
              <a:rPr lang="en-US" altLang="ja-JP" b="1" dirty="0"/>
            </a:br>
            <a:r>
              <a:rPr lang="ja-JP" altLang="en-US" b="1" dirty="0"/>
              <a:t>利益相反は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5261" y="3096419"/>
            <a:ext cx="4461477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9780" y="6103440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/>
              <a:t>第</a:t>
            </a:r>
            <a:r>
              <a:rPr lang="en-US" altLang="ja-JP" sz="2000" dirty="0"/>
              <a:t>16</a:t>
            </a:r>
            <a:r>
              <a:rPr lang="ja-JP" altLang="en-US" sz="2000"/>
              <a:t>回　</a:t>
            </a:r>
            <a:r>
              <a:rPr lang="ja-JP" altLang="en-US" sz="2000" dirty="0"/>
              <a:t>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16748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b="1" dirty="0">
                <a:solidFill>
                  <a:srgbClr val="FFFF00"/>
                </a:solidFill>
              </a:rPr>
            </a:br>
            <a:r>
              <a:rPr lang="ja-JP" altLang="en-US" b="1" dirty="0">
                <a:solidFill>
                  <a:srgbClr val="FFFF00"/>
                </a:solidFill>
              </a:rPr>
              <a:t>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5261" y="3096419"/>
            <a:ext cx="4461478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70333" y="6103440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solidFill>
                  <a:srgbClr val="FFFF00"/>
                </a:solidFill>
              </a:rPr>
              <a:t>第</a:t>
            </a:r>
            <a:r>
              <a:rPr lang="en-US" altLang="ja-JP" sz="2000" dirty="0">
                <a:solidFill>
                  <a:srgbClr val="FFFF00"/>
                </a:solidFill>
              </a:rPr>
              <a:t>16</a:t>
            </a:r>
            <a:r>
              <a:rPr lang="ja-JP" altLang="en-US" sz="2000">
                <a:solidFill>
                  <a:srgbClr val="FFFF00"/>
                </a:solidFill>
              </a:rPr>
              <a:t>回　</a:t>
            </a:r>
            <a:r>
              <a:rPr lang="ja-JP" altLang="en-US" sz="2000" dirty="0">
                <a:solidFill>
                  <a:srgbClr val="FFFF00"/>
                </a:solidFill>
              </a:rPr>
              <a:t>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40</Words>
  <Application>Microsoft Macintosh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 </cp:lastModifiedBy>
  <cp:revision>14</cp:revision>
  <dcterms:created xsi:type="dcterms:W3CDTF">2016-03-16T08:54:47Z</dcterms:created>
  <dcterms:modified xsi:type="dcterms:W3CDTF">2024-06-17T09:54:57Z</dcterms:modified>
</cp:coreProperties>
</file>