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74"/>
    <p:restoredTop sz="94615"/>
  </p:normalViewPr>
  <p:slideViewPr>
    <p:cSldViewPr snapToGrid="0" snapToObjects="1">
      <p:cViewPr varScale="1">
        <p:scale>
          <a:sx n="65" d="100"/>
          <a:sy n="65" d="100"/>
        </p:scale>
        <p:origin x="13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1922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85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5060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10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22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939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982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780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9451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776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766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0CCB8-692F-9449-87A1-120E365F05A4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69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898601" y="2635070"/>
            <a:ext cx="3106708" cy="498872"/>
          </a:xfrm>
        </p:spPr>
        <p:txBody>
          <a:bodyPr>
            <a:noAutofit/>
          </a:bodyPr>
          <a:lstStyle/>
          <a:p>
            <a:r>
              <a:rPr lang="en-US" altLang="ja-JP" sz="3000" b="1" dirty="0">
                <a:latin typeface="ＭＳ Ｐゴシック" charset="-128"/>
                <a:sym typeface="ＭＳ Ｐゴシック" charset="-128"/>
              </a:rPr>
              <a:t>☑</a:t>
            </a:r>
            <a:r>
              <a:rPr lang="ja-JP" altLang="en-US" sz="3000" b="1" dirty="0">
                <a:latin typeface="ＭＳ Ｐゴシック" charset="-128"/>
                <a:sym typeface="ＭＳ Ｐゴシック" charset="-128"/>
              </a:rPr>
              <a:t>　　あります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63053" y="3427512"/>
            <a:ext cx="2954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/>
              <a:t>企業・団体等の名称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1383030" y="3799001"/>
            <a:ext cx="6415034" cy="149733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451955" y="5416137"/>
            <a:ext cx="345799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500"/>
              <a:t>第</a:t>
            </a:r>
            <a:r>
              <a:rPr lang="en-US" altLang="ja-JP" sz="1500" dirty="0"/>
              <a:t>16</a:t>
            </a:r>
            <a:r>
              <a:rPr lang="ja-JP" altLang="en-US" sz="1500"/>
              <a:t>回　</a:t>
            </a:r>
            <a:r>
              <a:rPr lang="ja-JP" altLang="en-US" sz="1500" dirty="0"/>
              <a:t>中部放射線医療技術学術大会</a:t>
            </a: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B3FAF7F9-E5F9-9398-8948-9077F2B6C48B}"/>
              </a:ext>
            </a:extLst>
          </p:cNvPr>
          <p:cNvSpPr txBox="1">
            <a:spLocks/>
          </p:cNvSpPr>
          <p:nvPr/>
        </p:nvSpPr>
        <p:spPr>
          <a:xfrm>
            <a:off x="1052050" y="658761"/>
            <a:ext cx="7226711" cy="18101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400" b="1" dirty="0"/>
              <a:t>本発表の内容に関する利益相反は</a:t>
            </a:r>
          </a:p>
        </p:txBody>
      </p:sp>
    </p:spTree>
    <p:extLst>
      <p:ext uri="{BB962C8B-B14F-4D97-AF65-F5344CB8AC3E}">
        <p14:creationId xmlns:p14="http://schemas.microsoft.com/office/powerpoint/2010/main" val="916695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802835" y="2660287"/>
            <a:ext cx="3146465" cy="498872"/>
          </a:xfrm>
        </p:spPr>
        <p:txBody>
          <a:bodyPr>
            <a:noAutofit/>
          </a:bodyPr>
          <a:lstStyle/>
          <a:p>
            <a:r>
              <a:rPr lang="en-US" altLang="ja-JP" sz="3000" b="1" dirty="0">
                <a:solidFill>
                  <a:srgbClr val="FFFF00"/>
                </a:solidFill>
                <a:latin typeface="ＭＳ Ｐゴシック" charset="-128"/>
                <a:sym typeface="ＭＳ Ｐゴシック" charset="-128"/>
              </a:rPr>
              <a:t>☑</a:t>
            </a:r>
            <a:r>
              <a:rPr lang="ja-JP" altLang="en-US" sz="3000" b="1" dirty="0">
                <a:solidFill>
                  <a:srgbClr val="FFFF00"/>
                </a:solidFill>
                <a:latin typeface="ＭＳ Ｐゴシック" charset="-128"/>
                <a:sym typeface="ＭＳ Ｐゴシック" charset="-128"/>
              </a:rPr>
              <a:t>　　あります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37545" y="3416085"/>
            <a:ext cx="2954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solidFill>
                  <a:srgbClr val="FFFF00"/>
                </a:solidFill>
              </a:rPr>
              <a:t>企業・団体等の名称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1383030" y="3799001"/>
            <a:ext cx="6409112" cy="1497330"/>
          </a:xfrm>
          <a:prstGeom prst="roundRect">
            <a:avLst/>
          </a:prstGeom>
          <a:solidFill>
            <a:schemeClr val="bg1"/>
          </a:solidFill>
          <a:ln w="158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446033" y="5434830"/>
            <a:ext cx="345799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500">
                <a:solidFill>
                  <a:srgbClr val="FFFF00"/>
                </a:solidFill>
              </a:rPr>
              <a:t>第</a:t>
            </a:r>
            <a:r>
              <a:rPr lang="en-US" altLang="ja-JP" sz="1500">
                <a:solidFill>
                  <a:srgbClr val="FFFF00"/>
                </a:solidFill>
              </a:rPr>
              <a:t>16</a:t>
            </a:r>
            <a:r>
              <a:rPr lang="ja-JP" altLang="en-US" sz="1500">
                <a:solidFill>
                  <a:srgbClr val="FFFF00"/>
                </a:solidFill>
              </a:rPr>
              <a:t>回　</a:t>
            </a:r>
            <a:r>
              <a:rPr lang="ja-JP" altLang="en-US" sz="1500" dirty="0">
                <a:solidFill>
                  <a:srgbClr val="FFFF00"/>
                </a:solidFill>
              </a:rPr>
              <a:t>中部放射線医療技術学術大会</a:t>
            </a: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702345F3-844F-8601-9A04-82822C8832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9703" y="1094811"/>
            <a:ext cx="6971071" cy="1364218"/>
          </a:xfrm>
        </p:spPr>
        <p:txBody>
          <a:bodyPr>
            <a:normAutofit fontScale="90000"/>
          </a:bodyPr>
          <a:lstStyle/>
          <a:p>
            <a:r>
              <a:rPr lang="ja-JP" altLang="en-US" b="1" dirty="0">
                <a:solidFill>
                  <a:srgbClr val="FFFF00"/>
                </a:solidFill>
              </a:rPr>
              <a:t>本発表の内容に関する利益相反は</a:t>
            </a:r>
            <a:endParaRPr kumimoji="1" lang="ja-JP" alt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149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40</TotalTime>
  <Words>50</Words>
  <Application>Microsoft Office PowerPoint</Application>
  <PresentationFormat>画面に合わせる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本発表の内容に関する利益相反は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本発表の内容に関する 利益相反は</dc:title>
  <dc:creator>浅沼源示</dc:creator>
  <cp:lastModifiedBy>HIROTA Makoto</cp:lastModifiedBy>
  <cp:revision>15</cp:revision>
  <dcterms:created xsi:type="dcterms:W3CDTF">2016-03-16T08:54:47Z</dcterms:created>
  <dcterms:modified xsi:type="dcterms:W3CDTF">2024-10-03T23:55:01Z</dcterms:modified>
</cp:coreProperties>
</file>