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15"/>
  </p:normalViewPr>
  <p:slideViewPr>
    <p:cSldViewPr snapToGrid="0" snapToObjects="1">
      <p:cViewPr varScale="1">
        <p:scale>
          <a:sx n="65" d="100"/>
          <a:sy n="65" d="100"/>
        </p:scale>
        <p:origin x="13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78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37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99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32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35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46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86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40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14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15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31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CCB8-692F-9449-87A1-120E365F05A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13960-C1CD-1C4D-9F7C-2E70CE6B0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10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52051" y="1104671"/>
            <a:ext cx="7128664" cy="1364218"/>
          </a:xfrm>
        </p:spPr>
        <p:txBody>
          <a:bodyPr>
            <a:normAutofit fontScale="90000"/>
          </a:bodyPr>
          <a:lstStyle/>
          <a:p>
            <a:r>
              <a:rPr lang="ja-JP" altLang="en-US" b="1" dirty="0"/>
              <a:t>本発表の内容に関する利益相反は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898946" y="3179564"/>
            <a:ext cx="3346108" cy="498872"/>
          </a:xfrm>
        </p:spPr>
        <p:txBody>
          <a:bodyPr>
            <a:noAutofit/>
          </a:bodyPr>
          <a:lstStyle/>
          <a:p>
            <a:r>
              <a:rPr lang="en-US" altLang="ja-JP" sz="3000" b="1" dirty="0"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3000" b="1" dirty="0">
                <a:latin typeface="ＭＳ Ｐゴシック" charset="-128"/>
                <a:sym typeface="ＭＳ Ｐゴシック" charset="-128"/>
              </a:rPr>
              <a:t>　　ありません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02335" y="5434830"/>
            <a:ext cx="345799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00"/>
              <a:t>第</a:t>
            </a:r>
            <a:r>
              <a:rPr lang="en-US" altLang="ja-JP" sz="1500" dirty="0"/>
              <a:t>16</a:t>
            </a:r>
            <a:r>
              <a:rPr lang="ja-JP" altLang="en-US" sz="1500"/>
              <a:t>回　</a:t>
            </a:r>
            <a:r>
              <a:rPr lang="ja-JP" altLang="en-US" sz="1500" dirty="0"/>
              <a:t>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91669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9703" y="1094811"/>
            <a:ext cx="6971071" cy="1364218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solidFill>
                  <a:srgbClr val="FFFF00"/>
                </a:solidFill>
              </a:rPr>
              <a:t>本発表の内容に関する利益相反は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898946" y="3179564"/>
            <a:ext cx="3346109" cy="498872"/>
          </a:xfrm>
        </p:spPr>
        <p:txBody>
          <a:bodyPr>
            <a:noAutofit/>
          </a:bodyPr>
          <a:lstStyle/>
          <a:p>
            <a:r>
              <a:rPr lang="en-US" altLang="ja-JP" sz="3000" b="1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☑</a:t>
            </a:r>
            <a:r>
              <a:rPr lang="ja-JP" altLang="en-US" sz="3000" b="1" dirty="0">
                <a:solidFill>
                  <a:srgbClr val="FFFF00"/>
                </a:solidFill>
                <a:latin typeface="ＭＳ Ｐゴシック" charset="-128"/>
                <a:sym typeface="ＭＳ Ｐゴシック" charset="-128"/>
              </a:rPr>
              <a:t>　　ありません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27750" y="5434830"/>
            <a:ext cx="345799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00">
                <a:solidFill>
                  <a:srgbClr val="FFFF00"/>
                </a:solidFill>
              </a:rPr>
              <a:t>第</a:t>
            </a:r>
            <a:r>
              <a:rPr lang="en-US" altLang="ja-JP" sz="1500" dirty="0">
                <a:solidFill>
                  <a:srgbClr val="FFFF00"/>
                </a:solidFill>
              </a:rPr>
              <a:t>16</a:t>
            </a:r>
            <a:r>
              <a:rPr lang="ja-JP" altLang="en-US" sz="1500">
                <a:solidFill>
                  <a:srgbClr val="FFFF00"/>
                </a:solidFill>
              </a:rPr>
              <a:t>回　</a:t>
            </a:r>
            <a:r>
              <a:rPr lang="ja-JP" altLang="en-US" sz="1500" dirty="0">
                <a:solidFill>
                  <a:srgbClr val="FFFF00"/>
                </a:solidFill>
              </a:rPr>
              <a:t>中部放射線医療技術学術大会</a:t>
            </a:r>
          </a:p>
        </p:txBody>
      </p:sp>
    </p:spTree>
    <p:extLst>
      <p:ext uri="{BB962C8B-B14F-4D97-AF65-F5344CB8AC3E}">
        <p14:creationId xmlns:p14="http://schemas.microsoft.com/office/powerpoint/2010/main" val="481149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42</TotalTime>
  <Words>38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本発表の内容に関する利益相反は</vt:lpstr>
      <vt:lpstr>本発表の内容に関する利益相反は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本発表の内容に関する 利益相反は</dc:title>
  <dc:creator>浅沼源示</dc:creator>
  <cp:lastModifiedBy>HIROTA Makoto</cp:lastModifiedBy>
  <cp:revision>17</cp:revision>
  <dcterms:created xsi:type="dcterms:W3CDTF">2016-03-16T08:54:47Z</dcterms:created>
  <dcterms:modified xsi:type="dcterms:W3CDTF">2024-10-03T23:55:07Z</dcterms:modified>
</cp:coreProperties>
</file>